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939" r:id="rId2"/>
    <p:sldId id="940" r:id="rId3"/>
    <p:sldId id="1036" r:id="rId4"/>
    <p:sldId id="1045" r:id="rId5"/>
    <p:sldId id="1046" r:id="rId6"/>
    <p:sldId id="1047" r:id="rId7"/>
    <p:sldId id="1048" r:id="rId8"/>
    <p:sldId id="1075" r:id="rId9"/>
    <p:sldId id="1049" r:id="rId10"/>
    <p:sldId id="1037" r:id="rId11"/>
    <p:sldId id="1072" r:id="rId12"/>
    <p:sldId id="1050" r:id="rId13"/>
    <p:sldId id="1073" r:id="rId14"/>
    <p:sldId id="1051" r:id="rId15"/>
    <p:sldId id="1038" r:id="rId16"/>
    <p:sldId id="1052" r:id="rId17"/>
    <p:sldId id="1056" r:id="rId18"/>
    <p:sldId id="1057" r:id="rId19"/>
    <p:sldId id="1058" r:id="rId20"/>
    <p:sldId id="1060" r:id="rId21"/>
    <p:sldId id="1061" r:id="rId22"/>
    <p:sldId id="1065" r:id="rId23"/>
    <p:sldId id="1066" r:id="rId24"/>
    <p:sldId id="1064" r:id="rId25"/>
    <p:sldId id="1067" r:id="rId26"/>
    <p:sldId id="1068" r:id="rId27"/>
    <p:sldId id="1069" r:id="rId28"/>
    <p:sldId id="1070" r:id="rId29"/>
    <p:sldId id="1071" r:id="rId30"/>
    <p:sldId id="1039" r:id="rId31"/>
    <p:sldId id="1040" r:id="rId32"/>
    <p:sldId id="1074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63" autoAdjust="0"/>
    <p:restoredTop sz="95289" autoAdjust="0"/>
  </p:normalViewPr>
  <p:slideViewPr>
    <p:cSldViewPr snapToGrid="0" showGuides="1">
      <p:cViewPr varScale="1">
        <p:scale>
          <a:sx n="86" d="100"/>
          <a:sy n="86" d="100"/>
        </p:scale>
        <p:origin x="57" y="1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1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61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1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8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84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16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smtClean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47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06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24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875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77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71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816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2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910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2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1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491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39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6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0.png"/><Relationship Id="rId5" Type="http://schemas.microsoft.com/office/2007/relationships/hdphoto" Target="../media/hdphoto1.wdp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g"/><Relationship Id="rId7" Type="http://schemas.openxmlformats.org/officeDocument/2006/relationships/image" Target="../media/image40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0.png"/><Relationship Id="rId18" Type="http://schemas.openxmlformats.org/officeDocument/2006/relationships/image" Target="../media/image65.png"/><Relationship Id="rId3" Type="http://schemas.openxmlformats.org/officeDocument/2006/relationships/image" Target="../media/image1.jpg"/><Relationship Id="rId21" Type="http://schemas.openxmlformats.org/officeDocument/2006/relationships/image" Target="../media/image68.png"/><Relationship Id="rId7" Type="http://schemas.openxmlformats.org/officeDocument/2006/relationships/image" Target="../media/image61.png"/><Relationship Id="rId12" Type="http://schemas.openxmlformats.org/officeDocument/2006/relationships/image" Target="../media/image3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microsoft.com/office/2007/relationships/hdphoto" Target="../media/hdphoto1.wdp"/><Relationship Id="rId15" Type="http://schemas.openxmlformats.org/officeDocument/2006/relationships/image" Target="../media/image42.png"/><Relationship Id="rId23" Type="http://schemas.openxmlformats.org/officeDocument/2006/relationships/image" Target="../media/image70.png"/><Relationship Id="rId10" Type="http://schemas.openxmlformats.org/officeDocument/2006/relationships/image" Target="../media/image37.png"/><Relationship Id="rId19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jpg"/><Relationship Id="rId21" Type="http://schemas.openxmlformats.org/officeDocument/2006/relationships/image" Target="../media/image83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5.png"/><Relationship Id="rId5" Type="http://schemas.microsoft.com/office/2007/relationships/hdphoto" Target="../media/hdphoto1.wdp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69.png"/><Relationship Id="rId4" Type="http://schemas.openxmlformats.org/officeDocument/2006/relationships/image" Target="../media/image4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79877" y="3536756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Lai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Duc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Hung</a:t>
            </a:r>
          </a:p>
          <a:p>
            <a:endParaRPr lang="en-US" altLang="zh-CN" sz="240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 - Leader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 	- Pham </a:t>
            </a:r>
            <a:r>
              <a:rPr lang="en-US" altLang="zh-CN" sz="240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Thanh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Tung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156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VN Habit Tracker</a:t>
            </a:r>
          </a:p>
          <a:p>
            <a:pPr algn="ctr">
              <a:lnSpc>
                <a:spcPts val="6000"/>
              </a:lnSpc>
            </a:pPr>
            <a:r>
              <a:rPr lang="en-US" altLang="zh-CN" sz="4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VHT</a:t>
            </a:r>
            <a:endParaRPr lang="zh-CN" altLang="en-US" sz="4000" b="1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56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grpSp>
        <p:nvGrpSpPr>
          <p:cNvPr id="16" name="Group 40"/>
          <p:cNvGrpSpPr/>
          <p:nvPr/>
        </p:nvGrpSpPr>
        <p:grpSpPr>
          <a:xfrm>
            <a:off x="3173050" y="3021427"/>
            <a:ext cx="914400" cy="914400"/>
            <a:chOff x="6594378" y="2177931"/>
            <a:chExt cx="540000" cy="540000"/>
          </a:xfrm>
        </p:grpSpPr>
        <p:sp>
          <p:nvSpPr>
            <p:cNvPr id="17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9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5" name="Right Arrow 4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8" y="3035922"/>
            <a:ext cx="914400" cy="9144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6" y="2933334"/>
            <a:ext cx="961372" cy="1016988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346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4120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4311" y="2670661"/>
            <a:ext cx="1739450" cy="1702318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0"/>
          <p:cNvGrpSpPr/>
          <p:nvPr/>
        </p:nvGrpSpPr>
        <p:grpSpPr>
          <a:xfrm>
            <a:off x="3176452" y="2922361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7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18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0" y="1660803"/>
            <a:ext cx="90932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303592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0" y="4411041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20012363">
            <a:off x="4242484" y="2456120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78985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0012363">
            <a:off x="6429229" y="4142256"/>
            <a:ext cx="1009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81242">
            <a:off x="6410315" y="2485029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8714175" y="326733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301431" y="3264648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81242">
            <a:off x="4221101" y="4210273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7" y="292236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47" y="2922361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6" y="1244599"/>
            <a:ext cx="1564295" cy="14391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16" y="2773978"/>
            <a:ext cx="1564295" cy="14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698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Issues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1808" y="1162137"/>
            <a:ext cx="2104457" cy="47579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noProof="0" smtClean="0">
              <a:solidFill>
                <a:srgbClr val="000000"/>
              </a:solidFill>
              <a:latin typeface="Gill Sans MT" panose="020B05020201040202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76" y="1244599"/>
            <a:ext cx="1325498" cy="134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11" y="2785122"/>
            <a:ext cx="1434162" cy="1413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17" y="4547509"/>
            <a:ext cx="1319290" cy="12010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35648" y="4389226"/>
            <a:ext cx="1739450" cy="1449245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100521" y="325832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081242">
            <a:off x="3090329" y="2200534"/>
            <a:ext cx="999887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11" y="2695871"/>
            <a:ext cx="1548393" cy="138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0" y="2948438"/>
            <a:ext cx="914400" cy="9144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626088" y="3215338"/>
            <a:ext cx="72015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249703" y="1463625"/>
            <a:ext cx="2780413" cy="4056320"/>
            <a:chOff x="8048847" y="1419448"/>
            <a:chExt cx="2780413" cy="40563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1722888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294843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859" y="4173988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584" y="417508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558" y="2948438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608" y="1722888"/>
              <a:ext cx="914400" cy="914400"/>
            </a:xfrm>
            <a:prstGeom prst="rect">
              <a:avLst/>
            </a:prstGeom>
          </p:spPr>
        </p:pic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8847" y="1419448"/>
              <a:ext cx="2780413" cy="4056320"/>
            </a:xfrm>
            <a:prstGeom prst="roundRect">
              <a:avLst>
                <a:gd name="adj" fmla="val 9106"/>
              </a:avLst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7660416" y="3267414"/>
            <a:ext cx="46645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491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9" y="1162137"/>
            <a:ext cx="2265210" cy="460359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36728" y="159197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6" y="2583450"/>
            <a:ext cx="1393619" cy="139361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162282">
            <a:off x="7090147" y="2527925"/>
            <a:ext cx="135232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102353" y="3360517"/>
            <a:ext cx="129937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92479" y="1754463"/>
            <a:ext cx="1213821" cy="4110958"/>
            <a:chOff x="6042952" y="1535584"/>
            <a:chExt cx="1213821" cy="41109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09" y="1620147"/>
              <a:ext cx="90932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3097559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37" y="4647579"/>
              <a:ext cx="914400" cy="914400"/>
            </a:xfrm>
            <a:prstGeom prst="rect">
              <a:avLst/>
            </a:prstGeom>
          </p:spPr>
        </p:pic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42952" y="1535584"/>
              <a:ext cx="1213821" cy="411095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20415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" y="128502"/>
            <a:ext cx="3364992" cy="6600996"/>
          </a:xfrm>
          <a:prstGeom prst="rect">
            <a:avLst/>
          </a:prstGeom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8075" y="1259431"/>
            <a:ext cx="3000309" cy="2169569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55072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" y="125194"/>
            <a:ext cx="3365044" cy="6607612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129932" y="2018059"/>
            <a:ext cx="2211670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Business Logic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..v..v..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02367" y="1420009"/>
            <a:ext cx="548639" cy="41966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68654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3048856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Suggest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5" y="128016"/>
            <a:ext cx="3220472" cy="6601968"/>
          </a:xfrm>
          <a:prstGeom prst="rect">
            <a:avLst/>
          </a:prstGeom>
        </p:spPr>
      </p:pic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8779" y="1253266"/>
            <a:ext cx="2871545" cy="152220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915044" y="1382357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562757" y="1669228"/>
            <a:ext cx="279699" cy="114059"/>
          </a:xfrm>
          <a:prstGeom prst="lef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74" y="1512760"/>
            <a:ext cx="881355" cy="818506"/>
          </a:xfrm>
          <a:prstGeom prst="rect">
            <a:avLst/>
          </a:prstGeom>
        </p:spPr>
      </p:pic>
      <p:sp>
        <p:nvSpPr>
          <p:cNvPr id="2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19487404">
            <a:off x="6725763" y="1995232"/>
            <a:ext cx="1400673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63" y="2755765"/>
            <a:ext cx="2585486" cy="200093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8739471">
            <a:off x="6655599" y="2515741"/>
            <a:ext cx="1742342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61714" y="3632681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292182">
            <a:off x="6935554" y="4577415"/>
            <a:ext cx="2140301" cy="24745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9313529" y="4843360"/>
            <a:ext cx="1569431" cy="571843"/>
            <a:chOff x="7869218" y="3233311"/>
            <a:chExt cx="1628273" cy="638839"/>
          </a:xfrm>
        </p:grpSpPr>
        <p:sp>
          <p:nvSpPr>
            <p:cNvPr id="33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4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Add New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19371" y="3470307"/>
            <a:ext cx="757745" cy="571843"/>
            <a:chOff x="7869218" y="3233311"/>
            <a:chExt cx="1628273" cy="638839"/>
          </a:xfrm>
        </p:grpSpPr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9218" y="3233311"/>
              <a:ext cx="1628273" cy="638839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3000" noProof="0" smtClean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32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7999442" y="3281362"/>
              <a:ext cx="136782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+ 1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9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7744924" y="3166977"/>
            <a:ext cx="773881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1288309">
            <a:off x="7439040" y="4184073"/>
            <a:ext cx="1310199" cy="485819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 have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240504" y="4221223"/>
            <a:ext cx="2001195" cy="275689"/>
          </a:xfrm>
          <a:prstGeom prst="roundRect">
            <a:avLst/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6728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32932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90951" y="1371364"/>
            <a:ext cx="5091026" cy="707886"/>
            <a:chOff x="5290951" y="1371364"/>
            <a:chExt cx="5091026" cy="70788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5290951" y="137136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515553"/>
              <a:ext cx="4622974" cy="530122"/>
              <a:chOff x="3943834" y="737519"/>
              <a:chExt cx="4622974" cy="530122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4131731" y="737519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290951" y="2042499"/>
            <a:ext cx="5242232" cy="707886"/>
            <a:chOff x="1598315" y="2786337"/>
            <a:chExt cx="5242232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100256"/>
              <a:ext cx="4774180" cy="360392"/>
              <a:chOff x="3943834" y="907249"/>
              <a:chExt cx="4774180" cy="360392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4131731" y="90724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290951" y="2686737"/>
            <a:ext cx="4993514" cy="707886"/>
            <a:chOff x="1598315" y="4154489"/>
            <a:chExt cx="4993514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525"/>
              <a:ext cx="4525463" cy="368275"/>
              <a:chOff x="3943833" y="899366"/>
              <a:chExt cx="4525463" cy="368275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4131731" y="89936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290951" y="3302700"/>
            <a:ext cx="5091026" cy="707886"/>
            <a:chOff x="1598315" y="5522641"/>
            <a:chExt cx="5091026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57309"/>
              <a:ext cx="4622974" cy="339643"/>
              <a:chOff x="3943834" y="927998"/>
              <a:chExt cx="4622974" cy="3396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1731" y="9279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325469" y="3969052"/>
            <a:ext cx="5205436" cy="707886"/>
            <a:chOff x="1598315" y="5522641"/>
            <a:chExt cx="5205436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5351"/>
              <a:ext cx="4737385" cy="351601"/>
              <a:chOff x="3943833" y="916040"/>
              <a:chExt cx="4737385" cy="351601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4135171" y="916040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325469" y="4551440"/>
            <a:ext cx="4673656" cy="707886"/>
            <a:chOff x="5296732" y="4534626"/>
            <a:chExt cx="4673656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5296732" y="453462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6007814" y="4901490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Q &amp; A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11" y="825495"/>
            <a:ext cx="2437832" cy="49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</a:t>
            </a:r>
            <a:r>
              <a:rPr kumimoji="0" lang="en-US" altLang="ja-JP" sz="3000" b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0" y="107366"/>
            <a:ext cx="3294513" cy="6601968"/>
          </a:xfrm>
          <a:prstGeom prst="rect">
            <a:avLst/>
          </a:prstGeom>
        </p:spPr>
      </p:pic>
      <p:sp>
        <p:nvSpPr>
          <p:cNvPr id="17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19306" y="1320419"/>
            <a:ext cx="3761654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017557" y="1328685"/>
            <a:ext cx="3760496" cy="396053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Build/quit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Daily/weekly/monthly/yearly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Yes/no - countable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Day in week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 time goal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Reminders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Note/ 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1"/>
          <a:stretch/>
        </p:blipFill>
        <p:spPr>
          <a:xfrm>
            <a:off x="7976176" y="1807490"/>
            <a:ext cx="3294513" cy="48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3899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185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69" y="2351436"/>
            <a:ext cx="6281783" cy="337663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24853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51" y="1244599"/>
            <a:ext cx="1073411" cy="107341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39659">
            <a:off x="3326477" y="2149908"/>
            <a:ext cx="1019997" cy="336203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2667070"/>
            <a:ext cx="2712121" cy="3005385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83009" y="2306535"/>
            <a:ext cx="6291343" cy="3421538"/>
          </a:xfrm>
          <a:prstGeom prst="roundRect">
            <a:avLst>
              <a:gd name="adj" fmla="val 910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88953" y="778001"/>
            <a:ext cx="1988844" cy="809856"/>
            <a:chOff x="8263259" y="3611894"/>
            <a:chExt cx="1988844" cy="809856"/>
          </a:xfrm>
        </p:grpSpPr>
        <p:sp>
          <p:nvSpPr>
            <p:cNvPr id="18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732102" y="3745454"/>
              <a:ext cx="1158004" cy="542736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How?</a:t>
              </a:r>
              <a:endParaRPr lang="zh-CN" altLang="en-US" sz="3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259" y="3611894"/>
              <a:ext cx="1988844" cy="809856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98" y="3109442"/>
            <a:ext cx="5871164" cy="1815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196307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03" y="720969"/>
            <a:ext cx="2692248" cy="52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4909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/>
          <p:cNvSpPr/>
          <p:nvPr/>
        </p:nvSpPr>
        <p:spPr>
          <a:xfrm rot="5400000">
            <a:off x="9295710" y="277701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96" y="1437802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46" y="3399822"/>
            <a:ext cx="1073411" cy="1073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052" y="4538826"/>
            <a:ext cx="1719275" cy="1400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57073" y="5575876"/>
            <a:ext cx="1546334" cy="295837"/>
          </a:xfrm>
          <a:prstGeom prst="roundRect">
            <a:avLst>
              <a:gd name="adj" fmla="val 9106"/>
            </a:avLst>
          </a:prstGeom>
          <a:noFill/>
          <a:ln w="9525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14606" y="3462916"/>
            <a:ext cx="1278203" cy="688971"/>
            <a:chOff x="9128531" y="3596640"/>
            <a:chExt cx="2057629" cy="2387599"/>
          </a:xfrm>
        </p:grpSpPr>
        <p:sp>
          <p:nvSpPr>
            <p:cNvPr id="31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Success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889305" y="2878473"/>
            <a:ext cx="14099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countable</a:t>
            </a:r>
            <a:endParaRPr lang="zh-CN" altLang="en-US" sz="20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4324" y="2842559"/>
            <a:ext cx="1539946" cy="620357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16661" y="4275620"/>
            <a:ext cx="1100438" cy="688971"/>
            <a:chOff x="9128531" y="3596640"/>
            <a:chExt cx="2057629" cy="2387599"/>
          </a:xfrm>
        </p:grpSpPr>
        <p:sp>
          <p:nvSpPr>
            <p:cNvPr id="3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</a:t>
              </a: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es/no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1"/>
          <a:stretch/>
        </p:blipFill>
        <p:spPr>
          <a:xfrm>
            <a:off x="1191140" y="1244453"/>
            <a:ext cx="951469" cy="73651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71503" y="2349075"/>
            <a:ext cx="1782786" cy="3302000"/>
            <a:chOff x="2646812" y="1984264"/>
            <a:chExt cx="1782786" cy="3302000"/>
          </a:xfrm>
        </p:grpSpPr>
        <p:grpSp>
          <p:nvGrpSpPr>
            <p:cNvPr id="27" name="Group 26"/>
            <p:cNvGrpSpPr/>
            <p:nvPr/>
          </p:nvGrpSpPr>
          <p:grpSpPr>
            <a:xfrm>
              <a:off x="2831722" y="3244465"/>
              <a:ext cx="1343695" cy="1798455"/>
              <a:chOff x="9128531" y="3596640"/>
              <a:chExt cx="2057629" cy="2387599"/>
            </a:xfrm>
          </p:grpSpPr>
          <p:sp>
            <p:nvSpPr>
              <p:cNvPr id="28" name="矩形 6">
                <a:extLst>
                  <a:ext uri="{FF2B5EF4-FFF2-40B4-BE49-F238E27FC236}">
                    <a16:creationId xmlns:a16="http://schemas.microsoft.com/office/drawing/2014/main" id="{0737C4A3-29D0-4F88-8FB4-616A36653686}"/>
                  </a:ext>
                </a:extLst>
              </p:cNvPr>
              <p:cNvSpPr/>
              <p:nvPr/>
            </p:nvSpPr>
            <p:spPr>
              <a:xfrm>
                <a:off x="9203959" y="3746426"/>
                <a:ext cx="1982201" cy="18803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Daily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Weekly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Monthly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Yearly </a:t>
                </a:r>
                <a:endParaRPr lang="zh-CN" alt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9" name="AutoShape 8">
                <a:extLst>
                  <a:ext uri="{FF2B5EF4-FFF2-40B4-BE49-F238E27FC236}">
                    <a16:creationId xmlns:a16="http://schemas.microsoft.com/office/drawing/2014/main" id="{CBA3FE79-4937-814B-8985-AF8CE5A74F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128531" y="3596640"/>
                <a:ext cx="1985357" cy="2387599"/>
              </a:xfrm>
              <a:prstGeom prst="roundRect">
                <a:avLst>
                  <a:gd name="adj" fmla="val 9106"/>
                </a:avLst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endParaRPr kumimoji="0" lang="en-US" sz="4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804658" y="2258629"/>
              <a:ext cx="1525729" cy="688971"/>
              <a:chOff x="9128531" y="3596640"/>
              <a:chExt cx="2057629" cy="2387599"/>
            </a:xfrm>
          </p:grpSpPr>
          <p:sp>
            <p:nvSpPr>
              <p:cNvPr id="42" name="矩形 6">
                <a:extLst>
                  <a:ext uri="{FF2B5EF4-FFF2-40B4-BE49-F238E27FC236}">
                    <a16:creationId xmlns:a16="http://schemas.microsoft.com/office/drawing/2014/main" id="{0737C4A3-29D0-4F88-8FB4-616A36653686}"/>
                  </a:ext>
                </a:extLst>
              </p:cNvPr>
              <p:cNvSpPr/>
              <p:nvPr/>
            </p:nvSpPr>
            <p:spPr>
              <a:xfrm>
                <a:off x="9203959" y="3746426"/>
                <a:ext cx="1982201" cy="18803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b</a:t>
                </a:r>
                <a:r>
                  <a:rPr lang="en-US" altLang="zh-CN" sz="200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uild/quit</a:t>
                </a:r>
                <a:endParaRPr lang="zh-CN" alt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" name="AutoShape 8">
                <a:extLst>
                  <a:ext uri="{FF2B5EF4-FFF2-40B4-BE49-F238E27FC236}">
                    <a16:creationId xmlns:a16="http://schemas.microsoft.com/office/drawing/2014/main" id="{CBA3FE79-4937-814B-8985-AF8CE5A74F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128531" y="3596640"/>
                <a:ext cx="1985357" cy="2387599"/>
              </a:xfrm>
              <a:prstGeom prst="roundRect">
                <a:avLst>
                  <a:gd name="adj" fmla="val 9106"/>
                </a:avLst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endParaRPr kumimoji="0" lang="en-US" sz="4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6812" y="1984264"/>
              <a:ext cx="1782786" cy="3302000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FA938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5" name="Right Arrow 44"/>
          <p:cNvSpPr/>
          <p:nvPr/>
        </p:nvSpPr>
        <p:spPr>
          <a:xfrm rot="20181645">
            <a:off x="2838528" y="3129797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158627">
            <a:off x="2868960" y="429205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853586">
            <a:off x="5532103" y="3299200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20042205">
            <a:off x="5194078" y="4152363"/>
            <a:ext cx="1256025" cy="33574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7980814" y="3696346"/>
            <a:ext cx="1067698" cy="323955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469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93339" y="2260993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412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3465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31686" y="3521240"/>
            <a:ext cx="1184522" cy="599888"/>
            <a:chOff x="8927667" y="4515374"/>
            <a:chExt cx="1184522" cy="599888"/>
          </a:xfrm>
        </p:grpSpPr>
        <p:sp>
          <p:nvSpPr>
            <p:cNvPr id="34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score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17" y="5047636"/>
            <a:ext cx="914400" cy="914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98" y="2566302"/>
            <a:ext cx="914400" cy="9144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949973" y="1123636"/>
            <a:ext cx="820555" cy="522378"/>
            <a:chOff x="8927667" y="4515374"/>
            <a:chExt cx="1184522" cy="599888"/>
          </a:xfrm>
        </p:grpSpPr>
        <p:sp>
          <p:nvSpPr>
            <p:cNvPr id="52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Daily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964556" y="1136776"/>
            <a:ext cx="1152842" cy="522378"/>
            <a:chOff x="8927667" y="4515374"/>
            <a:chExt cx="1184522" cy="599888"/>
          </a:xfrm>
        </p:grpSpPr>
        <p:sp>
          <p:nvSpPr>
            <p:cNvPr id="56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Weekly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40894" y="1119574"/>
            <a:ext cx="1289125" cy="522378"/>
            <a:chOff x="8927667" y="4515374"/>
            <a:chExt cx="1184522" cy="599888"/>
          </a:xfrm>
        </p:grpSpPr>
        <p:sp>
          <p:nvSpPr>
            <p:cNvPr id="59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Monthly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59067" y="1106282"/>
            <a:ext cx="956786" cy="522378"/>
            <a:chOff x="8927667" y="4515374"/>
            <a:chExt cx="1184522" cy="599888"/>
          </a:xfrm>
        </p:grpSpPr>
        <p:sp>
          <p:nvSpPr>
            <p:cNvPr id="63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Yearly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 rot="2229286">
            <a:off x="1151646" y="2193643"/>
            <a:ext cx="152865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3659275">
            <a:off x="2374429" y="1976596"/>
            <a:ext cx="76382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7900960">
            <a:off x="3255311" y="1954032"/>
            <a:ext cx="824618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8969257">
            <a:off x="3606767" y="2116244"/>
            <a:ext cx="174496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566163">
            <a:off x="3642015" y="3382822"/>
            <a:ext cx="861903" cy="271841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1284082" y="4127890"/>
            <a:ext cx="1651412" cy="1895510"/>
            <a:chOff x="8927667" y="4515374"/>
            <a:chExt cx="1184522" cy="599888"/>
          </a:xfrm>
        </p:grpSpPr>
        <p:sp>
          <p:nvSpPr>
            <p:cNvPr id="74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7 days: +2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30 days: +4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60 days: +8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180 days: +18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360 days: +32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6" name="Right Arrow 75"/>
          <p:cNvSpPr/>
          <p:nvPr/>
        </p:nvSpPr>
        <p:spPr>
          <a:xfrm rot="19638448">
            <a:off x="3092771" y="4361442"/>
            <a:ext cx="1443197" cy="307758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81" y="2092255"/>
            <a:ext cx="1073411" cy="1073411"/>
          </a:xfrm>
          <a:prstGeom prst="rect">
            <a:avLst/>
          </a:prstGeom>
        </p:spPr>
      </p:pic>
      <p:sp>
        <p:nvSpPr>
          <p:cNvPr id="78" name="Right Arrow 77"/>
          <p:cNvSpPr/>
          <p:nvPr/>
        </p:nvSpPr>
        <p:spPr>
          <a:xfrm rot="19638448">
            <a:off x="5781906" y="2808510"/>
            <a:ext cx="128689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5" r="70472" b="8602"/>
          <a:stretch/>
        </p:blipFill>
        <p:spPr>
          <a:xfrm>
            <a:off x="6855229" y="3207074"/>
            <a:ext cx="1461125" cy="1021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65" y="3219582"/>
            <a:ext cx="921799" cy="921799"/>
          </a:xfrm>
          <a:prstGeom prst="rect">
            <a:avLst/>
          </a:prstGeom>
        </p:spPr>
      </p:pic>
      <p:sp>
        <p:nvSpPr>
          <p:cNvPr id="79" name="Right Arrow 78"/>
          <p:cNvSpPr/>
          <p:nvPr/>
        </p:nvSpPr>
        <p:spPr>
          <a:xfrm rot="5400000">
            <a:off x="9886570" y="4400257"/>
            <a:ext cx="628810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9184859" y="1833916"/>
            <a:ext cx="2002614" cy="456397"/>
            <a:chOff x="8927667" y="4515374"/>
            <a:chExt cx="1184522" cy="599888"/>
          </a:xfrm>
        </p:grpSpPr>
        <p:sp>
          <p:nvSpPr>
            <p:cNvPr id="81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n</a:t>
              </a: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= 2(n-1) + (n – 2)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2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3" name="Right Arrow 82"/>
          <p:cNvSpPr/>
          <p:nvPr/>
        </p:nvSpPr>
        <p:spPr>
          <a:xfrm>
            <a:off x="8457876" y="3564681"/>
            <a:ext cx="1068952" cy="2657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 rot="5400000">
            <a:off x="9825439" y="2625708"/>
            <a:ext cx="721453" cy="3110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7393014" y="4923900"/>
            <a:ext cx="2133814" cy="1154695"/>
            <a:chOff x="9009890" y="4683569"/>
            <a:chExt cx="1184522" cy="612238"/>
          </a:xfrm>
        </p:grpSpPr>
        <p:sp>
          <p:nvSpPr>
            <p:cNvPr id="86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052921" y="4683569"/>
              <a:ext cx="1141491" cy="582973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1 – 3: easy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4 – 6: medium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&gt; 6: hard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09890" y="4695919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10340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747488"/>
                  </p:ext>
                </p:extLst>
              </p:nvPr>
            </p:nvGraphicFramePr>
            <p:xfrm>
              <a:off x="1518634" y="1439334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80" t="-1176" r="-16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40"/>
          <p:cNvGrpSpPr/>
          <p:nvPr/>
        </p:nvGrpSpPr>
        <p:grpSpPr>
          <a:xfrm>
            <a:off x="828006" y="3337098"/>
            <a:ext cx="914400" cy="914400"/>
            <a:chOff x="6594378" y="2177931"/>
            <a:chExt cx="540000" cy="540000"/>
          </a:xfrm>
        </p:grpSpPr>
        <p:sp>
          <p:nvSpPr>
            <p:cNvPr id="16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</a:endParaRPr>
            </a:p>
          </p:txBody>
        </p:sp>
        <p:grpSp>
          <p:nvGrpSpPr>
            <p:cNvPr id="19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20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1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1897312" y="3660081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9" y="3401578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93" y="2319678"/>
            <a:ext cx="914400" cy="914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01196">
            <a:off x="3731853" y="3088912"/>
            <a:ext cx="903572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3" y="4406238"/>
            <a:ext cx="914400" cy="9144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722248">
            <a:off x="3815258" y="4311548"/>
            <a:ext cx="798183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93339" y="2260993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80999" y="4354728"/>
            <a:ext cx="1018508" cy="10174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07" y="3117984"/>
            <a:ext cx="1277730" cy="127773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1722248">
            <a:off x="5678080" y="3108823"/>
            <a:ext cx="1326567" cy="285896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98625">
            <a:off x="5643560" y="4207231"/>
            <a:ext cx="140510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03" y="720969"/>
            <a:ext cx="2692248" cy="52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7219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9938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02" y="1766726"/>
            <a:ext cx="4939765" cy="35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4416979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4457484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4" y="1774715"/>
            <a:ext cx="2338368" cy="3446861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Children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Student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47" y="1728100"/>
            <a:ext cx="2253671" cy="35503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3117022"/>
            <a:ext cx="1000348" cy="9916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1" y="3070559"/>
            <a:ext cx="1084824" cy="1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2081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5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Adult</a:t>
            </a:r>
            <a:endParaRPr lang="zh-CN" altLang="en-US" sz="25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98" y="1991485"/>
            <a:ext cx="2479517" cy="311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3117022"/>
            <a:ext cx="1000348" cy="991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9" y="1899321"/>
            <a:ext cx="1158794" cy="1046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51" y="1806456"/>
            <a:ext cx="1082813" cy="11393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1" y="3070559"/>
            <a:ext cx="1084824" cy="1038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5" y="4203660"/>
            <a:ext cx="1168088" cy="1065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51" y="4189411"/>
            <a:ext cx="1227620" cy="11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9331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14" y="2140551"/>
            <a:ext cx="5715858" cy="276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2" y="1924050"/>
            <a:ext cx="1323975" cy="87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45" y="1924050"/>
            <a:ext cx="135255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99" y="1924050"/>
            <a:ext cx="135255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83" y="1924050"/>
            <a:ext cx="16764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64" y="3541783"/>
            <a:ext cx="1343025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02" y="3865633"/>
            <a:ext cx="15144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8875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95" y="2377163"/>
            <a:ext cx="2243139" cy="215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91" y="2377163"/>
            <a:ext cx="3769279" cy="25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516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6618</TotalTime>
  <Words>389</Words>
  <Application>Microsoft Office PowerPoint</Application>
  <PresentationFormat>Widescreen</PresentationFormat>
  <Paragraphs>171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Microsoft YaHei UI</vt:lpstr>
      <vt:lpstr>Arial</vt:lpstr>
      <vt:lpstr>Cambria</vt:lpstr>
      <vt:lpstr>Cambria Math</vt:lpstr>
      <vt:lpstr>等线</vt:lpstr>
      <vt:lpstr>等线 Light</vt:lpstr>
      <vt:lpstr>Georgia</vt:lpstr>
      <vt:lpstr>Gill Sans MT</vt:lpstr>
      <vt:lpstr>Wingdings</vt:lpstr>
      <vt:lpstr>钟齐陈伟勋硬笔行书字库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dat luuthanh</cp:lastModifiedBy>
  <cp:revision>560</cp:revision>
  <dcterms:created xsi:type="dcterms:W3CDTF">2018-01-07T13:00:52Z</dcterms:created>
  <dcterms:modified xsi:type="dcterms:W3CDTF">2018-12-19T06:34:58Z</dcterms:modified>
</cp:coreProperties>
</file>